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42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70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7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10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77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791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69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70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74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560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34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2360A-AB89-4A24-A771-35935A0A5413}" type="datetimeFigureOut">
              <a:rPr lang="fr-FR" smtClean="0"/>
              <a:t>20/07/2020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DC6A-F440-479A-85FD-9E56B2FD9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53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dier.DOM-CUBISPOT\Desktop\DIDIER\DIVERS\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574" y="1818273"/>
            <a:ext cx="1778340" cy="211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Z:\         PRIX DE REVIENT FABRICATION SPECIALE\SPECIAUX 2019\D019244 - ELYSA 600 1X24W IND DALI -  1X23W DIRECT ASY STD 3000K\ELYSA 1x24W IND. + 1x23W DIREC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77" y="1037220"/>
            <a:ext cx="419673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51520" y="271681"/>
            <a:ext cx="3373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 ELYSA </a:t>
            </a:r>
            <a:r>
              <a:rPr lang="fr-FR" sz="1200" b="1" dirty="0" smtClean="0">
                <a:solidFill>
                  <a:srgbClr val="FF0000"/>
                </a:solidFill>
              </a:rPr>
              <a:t>2x23W  </a:t>
            </a:r>
            <a:r>
              <a:rPr lang="fr-FR" sz="1200" b="1" dirty="0" smtClean="0">
                <a:solidFill>
                  <a:srgbClr val="FF0000"/>
                </a:solidFill>
              </a:rPr>
              <a:t>DIRECT </a:t>
            </a:r>
            <a:r>
              <a:rPr lang="fr-FR" sz="1200" b="1" dirty="0" smtClean="0">
                <a:solidFill>
                  <a:srgbClr val="FF0000"/>
                </a:solidFill>
              </a:rPr>
              <a:t>– INDIRECT ASYMETRIQUE</a:t>
            </a:r>
            <a:endParaRPr lang="fr-FR" sz="12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Didier.DOM-CUBISPOT\Desktop\DIDIER\LOGO CUBI\LOGO-2018 signatu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19" y="-707"/>
            <a:ext cx="1694783" cy="56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avec flèche 5"/>
          <p:cNvCxnSpPr>
            <a:endCxn id="3" idx="2"/>
          </p:cNvCxnSpPr>
          <p:nvPr/>
        </p:nvCxnSpPr>
        <p:spPr>
          <a:xfrm flipH="1">
            <a:off x="1943708" y="1988840"/>
            <a:ext cx="3132348" cy="1452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2195736" y="3933056"/>
            <a:ext cx="2880321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5076056" y="4453081"/>
            <a:ext cx="33123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ELYSA 1x23W 3000K DIRECT ASYMETRIQUE</a:t>
            </a:r>
          </a:p>
          <a:p>
            <a:r>
              <a:rPr lang="fr-FR" sz="1000" dirty="0" smtClean="0"/>
              <a:t>à positionner en version DIRECTE</a:t>
            </a:r>
            <a:r>
              <a:rPr lang="pl-PL" sz="1000" dirty="0" smtClean="0"/>
              <a:t> </a:t>
            </a:r>
            <a:r>
              <a:rPr lang="fr-FR" sz="1000" dirty="0" smtClean="0"/>
              <a:t> avec une rotation de 20° vers l’intérieur de la salle</a:t>
            </a:r>
            <a:endParaRPr lang="fr-FR" sz="1000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1902788" y="2564904"/>
            <a:ext cx="0" cy="176419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1902788" y="3537012"/>
            <a:ext cx="364956" cy="7200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7162461">
            <a:off x="1619996" y="3542156"/>
            <a:ext cx="647422" cy="709790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1933967" y="4190600"/>
            <a:ext cx="44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20°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8083630" y="6504438"/>
            <a:ext cx="9877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07-07-2020- LD</a:t>
            </a:r>
            <a:endParaRPr lang="fr-FR" sz="1000" dirty="0"/>
          </a:p>
        </p:txBody>
      </p:sp>
      <p:sp>
        <p:nvSpPr>
          <p:cNvPr id="3" name="Rectangle 2"/>
          <p:cNvSpPr/>
          <p:nvPr/>
        </p:nvSpPr>
        <p:spPr>
          <a:xfrm>
            <a:off x="827584" y="1340768"/>
            <a:ext cx="2232248" cy="2100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5076057" y="1711841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ELYSA 1x23W 3000K DIRECT ASYMETRIQUE</a:t>
            </a:r>
          </a:p>
          <a:p>
            <a:r>
              <a:rPr lang="fr-FR" sz="1000" dirty="0" smtClean="0"/>
              <a:t>à positionner en version INDIRECTE</a:t>
            </a:r>
            <a:r>
              <a:rPr lang="pl-PL" sz="1000" dirty="0" smtClean="0"/>
              <a:t> </a:t>
            </a:r>
            <a:r>
              <a:rPr lang="fr-FR" sz="1000" dirty="0"/>
              <a:t>( rotation </a:t>
            </a:r>
            <a:r>
              <a:rPr lang="fr-FR" sz="1000" dirty="0" smtClean="0"/>
              <a:t>en Z à </a:t>
            </a:r>
            <a:r>
              <a:rPr lang="fr-FR" sz="1000" dirty="0"/>
              <a:t>180</a:t>
            </a:r>
            <a:r>
              <a:rPr lang="fr-FR" sz="1000" dirty="0" smtClean="0"/>
              <a:t>° et en Y 160° ) DONC  une rotation de 20° vers l’intérieur de la salle </a:t>
            </a:r>
            <a:endParaRPr lang="fr-FR" sz="1000" dirty="0"/>
          </a:p>
        </p:txBody>
      </p:sp>
      <p:pic>
        <p:nvPicPr>
          <p:cNvPr id="7" name="Picture 3" descr="C:\Users\Didier.DOM-CUBISPOT\Desktop\DIDIER\DIVERS\Sans titr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106" y="1412776"/>
            <a:ext cx="2176285" cy="21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Connecteur droit 19"/>
          <p:cNvCxnSpPr/>
          <p:nvPr/>
        </p:nvCxnSpPr>
        <p:spPr>
          <a:xfrm flipH="1">
            <a:off x="1902788" y="2708920"/>
            <a:ext cx="508972" cy="7920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20187069">
            <a:off x="1579077" y="3023265"/>
            <a:ext cx="647422" cy="709790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27"/>
          <p:cNvCxnSpPr/>
          <p:nvPr/>
        </p:nvCxnSpPr>
        <p:spPr>
          <a:xfrm>
            <a:off x="1902788" y="2708920"/>
            <a:ext cx="0" cy="176419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1888783" y="2784988"/>
            <a:ext cx="4484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20°</a:t>
            </a:r>
            <a:endParaRPr lang="fr-FR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9892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68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Didier</dc:creator>
  <cp:lastModifiedBy>Didier</cp:lastModifiedBy>
  <cp:revision>5</cp:revision>
  <dcterms:created xsi:type="dcterms:W3CDTF">2019-11-06T09:31:22Z</dcterms:created>
  <dcterms:modified xsi:type="dcterms:W3CDTF">2020-07-20T06:22:48Z</dcterms:modified>
</cp:coreProperties>
</file>